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80" r:id="rId9"/>
    <p:sldId id="262" r:id="rId10"/>
    <p:sldId id="264" r:id="rId11"/>
    <p:sldId id="265" r:id="rId12"/>
    <p:sldId id="266" r:id="rId13"/>
    <p:sldId id="267" r:id="rId14"/>
    <p:sldId id="279" r:id="rId15"/>
    <p:sldId id="269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1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89EA3-4CEA-9492-2B7E-CDB831B0D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AB00C6-56B8-0EB8-8AD0-8DDD61DD4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0CEA6-0EE1-9B6E-D51F-3F043D927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8F92D-C4C1-D921-0161-B0A8F0448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3A1D1-60D1-77FB-BE62-997D5884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86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6E44-44BE-A856-763D-ABEA0311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B51D55-580F-B6E2-6A81-8C358281A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9B80C-0487-F335-C028-0C0C766EB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991CF-EA0B-8C9E-3AB5-8A870BF68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1AFC4-6F26-50AD-FED8-7B703F22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4BB48D-3B5C-6C94-AAA7-CE596480F3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DD118E-FB64-DFEF-4B49-41B733D74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97ECC-4B7A-46B7-E4FB-3E2752EB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50021-48FC-1A6B-FE10-4CB5428F4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35F0A-0378-1E3D-35CE-1E1391ADE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8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0EAE1-6234-0682-3241-4A6E2CAE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43CD0-11D6-7775-5AC6-30FA197B9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E1252-1E76-24B5-A029-AD2499021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7B3D5-030E-AB55-4CD5-C930CEB3D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91E66-7494-7554-7FA6-904EBB0E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44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4087-DFF2-D569-157D-EC521A4C7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93564-9A16-C9CF-63FF-E5C33E0AE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5D127-BF7E-095B-2E23-0A13BEB7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075F4-2F5D-64CD-C361-C0AC5BAED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BBE15-A635-1626-D4E3-05334B6C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7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B8008-1A5E-125B-4D25-44695CA8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4DEA2-DB68-3890-D591-2332AF358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85B99-BF76-65B4-AB19-8D629509B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3F068-04B6-B542-4648-5553FCE06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A5B70-63E1-AD74-EE02-EDE78A3E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1D81B-1D25-962B-3A0B-39B60C93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93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996AA-3290-DCB6-9D0C-286B18E2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4C087-8C31-723E-1106-BCD8FD68C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56973-3787-8FFE-9636-22D9FF742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3A45E5-2F3C-B2A3-5054-7B5F5A9EB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8D982F-AEAE-AE06-96D9-417FBE55A3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8EA2BB-DB54-596F-5C9F-514296345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085131-357A-69E5-4689-677F76BAB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8620BE-D353-114C-631B-C1F564917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5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6CEF-0BAA-FE37-464E-3006FD19E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D117D2-B5F1-6D4D-4A69-695954E0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8CE88-57DF-F20C-7BF5-24B7C373E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EA66A-48A5-3D6B-CE8E-BCBBCB0CB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6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07E0D7-9EE3-1560-EF3E-05D528F08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6616F-BAFC-E04E-31D0-F721D718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1947A-ADDF-FFF0-5CB6-7AF67370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75D0C-6109-20D9-559E-AC22AC4E6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3A293-89E8-8DA0-875F-48B283429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50451-D929-64F3-4741-B849A5284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D5B79-8058-3312-4EC9-5DF617F52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935E0-1BF7-B0CC-3561-1960673F7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31E6E-997A-BDC0-E132-C4A76B035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18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94C0-2D62-2839-961C-6B04ABFD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6DAFAC-4C63-998E-F4BC-E3A9D2D93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A3E9BC-52FD-40D4-3406-73E0B3477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8FC47-6B21-DDB1-4931-1C96C1CB6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A0BF2-9435-BA01-7CC5-EF736E32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BFFAF-8419-D0A8-D82A-92DD16AF1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4EEA8A-FD6F-FA23-A886-41844B49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6990E-83CC-FBE3-4B00-22C24A16B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BE3FF-BE49-563E-FC40-E262912D6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EC87C-C81D-4E1B-9769-EB5E4AF4C832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1C322-E2CE-6397-98B1-9665023A66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08F3F-28C3-1B2E-5D97-E6D6ED2E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7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C74F4E-D155-78B7-F5E1-A4EFA83F218E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4EBF89-5E65-FECB-C70C-B30C9BB2C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0062" cy="68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17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283B23-4DAB-0196-0812-88CF0127F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" y="-62143"/>
            <a:ext cx="12184540" cy="692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62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1C81C4-7942-DFF6-EB2A-E6AC3738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40"/>
            <a:ext cx="12192000" cy="685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A46A29-B372-7C12-65E3-BF740EFB0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5" y="0"/>
            <a:ext cx="12203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94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F62C71-00BD-76D1-8C7A-BFE150AC9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10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7BD7840-05CA-FDBD-AD1D-A9BABD511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2"/>
            <a:ext cx="12192000" cy="684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41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CCA1AF-D54C-58CB-CCBC-8AB533B81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458"/>
            <a:ext cx="12192000" cy="687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77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EFA1AB-6479-9751-B3FA-9627C6278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292"/>
            <a:ext cx="12189705" cy="6859292"/>
          </a:xfrm>
          <a:prstGeom prst="rect">
            <a:avLst/>
          </a:prstGeom>
        </p:spPr>
      </p:pic>
      <p:pic>
        <p:nvPicPr>
          <p:cNvPr id="3" name="תמונה 2" descr="תמונה שמכילה טקסט, מחשב, פני אדם, צילום מסך&#10;&#10;התיאור נוצר באופן אוטומטי">
            <a:extLst>
              <a:ext uri="{FF2B5EF4-FFF2-40B4-BE49-F238E27FC236}">
                <a16:creationId xmlns:a16="http://schemas.microsoft.com/office/drawing/2014/main" id="{BEC746D9-5120-432A-3414-10A61B524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9" y="0"/>
            <a:ext cx="12152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1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60AD6E-8867-3594-3E75-78BFBE78C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790"/>
            <a:ext cx="12192000" cy="687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25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58CF7C-8B31-73A9-43EC-FE4592E05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542"/>
            <a:ext cx="12192000" cy="6872542"/>
          </a:xfrm>
          <a:prstGeom prst="rect">
            <a:avLst/>
          </a:prstGeom>
        </p:spPr>
      </p:pic>
      <p:pic>
        <p:nvPicPr>
          <p:cNvPr id="3" name="תמונה 2" descr="תמונה שמכילה טקסט, צילום מסך&#10;&#10;התיאור נוצר באופן אוטומטי">
            <a:extLst>
              <a:ext uri="{FF2B5EF4-FFF2-40B4-BE49-F238E27FC236}">
                <a16:creationId xmlns:a16="http://schemas.microsoft.com/office/drawing/2014/main" id="{1AA65906-4079-8FB2-D2EF-2EC9C29C0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" y="0"/>
            <a:ext cx="12174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7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D260C8-9C66-5074-6B9A-E2A958E22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542"/>
            <a:ext cx="12192000" cy="687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48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6FEE608-AD26-5052-53D6-C6ADB88D0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802"/>
            <a:ext cx="12192000" cy="68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48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BD0A68-74FB-0DCF-68DF-AD72B6059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1624"/>
            <a:ext cx="12192001" cy="686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4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32BFA2-762B-36F9-2B58-9778CADF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69" y="0"/>
            <a:ext cx="12194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8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67832-F45F-2DE0-6092-90BA8D3DD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040"/>
            <a:ext cx="12258676" cy="684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03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87638D-E4B0-0848-1C52-9C32FA87A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5" y="0"/>
            <a:ext cx="12203510" cy="6858000"/>
          </a:xfrm>
          <a:prstGeom prst="rect">
            <a:avLst/>
          </a:prstGeom>
        </p:spPr>
      </p:pic>
      <p:pic>
        <p:nvPicPr>
          <p:cNvPr id="3" name="תמונה 2" descr="תמונה שמכילה טקסט, צילום מסך, עיצוב&#10;&#10;התיאור נוצר באופן אוטומטי">
            <a:extLst>
              <a:ext uri="{FF2B5EF4-FFF2-40B4-BE49-F238E27FC236}">
                <a16:creationId xmlns:a16="http://schemas.microsoft.com/office/drawing/2014/main" id="{1237D9EC-7944-331E-B209-A59DBEFBB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4" y="0"/>
            <a:ext cx="12168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46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88BAE6-8E47-B8F7-3491-B3C9D278F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3"/>
            <a:ext cx="12268940" cy="685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2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B46AD5-6D36-60D1-E734-6961A3C8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291"/>
            <a:ext cx="12288339" cy="693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8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B8961B-9C6B-4048-44BE-7CDF14299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899" y="-64226"/>
            <a:ext cx="12271899" cy="692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26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8A9092-5FF2-114D-93F4-C18FB6C09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1"/>
            <a:ext cx="12191980" cy="692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97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D40F44-9560-0626-C35B-05D1B7886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1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DD1A9E-EBF9-E719-9825-3B2FC81F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3"/>
            <a:ext cx="12268199" cy="685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98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קסט, צילום מסך, עיצוב&#10;&#10;התיאור נוצר באופן אוטומטי">
            <a:extLst>
              <a:ext uri="{FF2B5EF4-FFF2-40B4-BE49-F238E27FC236}">
                <a16:creationId xmlns:a16="http://schemas.microsoft.com/office/drawing/2014/main" id="{8440CEA3-9359-FF31-C319-F2BE2BF6B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" y="0"/>
            <a:ext cx="12172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36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B0BA6D-A3D1-8748-D575-1DBD85209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93"/>
            <a:ext cx="12268940" cy="6945017"/>
          </a:xfrm>
          <a:prstGeom prst="rect">
            <a:avLst/>
          </a:prstGeom>
        </p:spPr>
      </p:pic>
      <p:pic>
        <p:nvPicPr>
          <p:cNvPr id="3" name="תמונה 2" descr="תמונה שמכילה טקסט, צילום מסך, עיצוב&#10;&#10;התיאור נוצר באופן אוטומטי">
            <a:extLst>
              <a:ext uri="{FF2B5EF4-FFF2-40B4-BE49-F238E27FC236}">
                <a16:creationId xmlns:a16="http://schemas.microsoft.com/office/drawing/2014/main" id="{6278FC53-8A22-DD1D-FA59-75D45E67F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323" y="0"/>
            <a:ext cx="12359263" cy="693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86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1</Words>
  <Application>Microsoft Office PowerPoint</Application>
  <PresentationFormat>מסך רחב</PresentationFormat>
  <Paragraphs>1</Paragraphs>
  <Slides>24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Evgeny Kosachev</dc:creator>
  <cp:lastModifiedBy>Arik Akhmatov</cp:lastModifiedBy>
  <cp:revision>2</cp:revision>
  <dcterms:created xsi:type="dcterms:W3CDTF">2023-06-15T19:54:09Z</dcterms:created>
  <dcterms:modified xsi:type="dcterms:W3CDTF">2023-06-16T16:57:13Z</dcterms:modified>
</cp:coreProperties>
</file>